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71" r:id="rId6"/>
    <p:sldId id="259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2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BF"/>
    <a:srgbClr val="C8CEE5"/>
    <a:srgbClr val="FFBFBF"/>
    <a:srgbClr val="47B0FF"/>
    <a:srgbClr val="008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9AFF29-5849-41F1-89EB-719D87CB1C16}" v="106" dt="2019-12-15T10:08:17.5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ng Kyun Rhyeu" userId="e9c5c44dc0f2181a" providerId="LiveId" clId="{CA9AFF29-5849-41F1-89EB-719D87CB1C16}"/>
    <pc:docChg chg="undo custSel addSld delSld modSld">
      <pc:chgData name="Sung Kyun Rhyeu" userId="e9c5c44dc0f2181a" providerId="LiveId" clId="{CA9AFF29-5849-41F1-89EB-719D87CB1C16}" dt="2019-12-15T10:43:05.074" v="1251" actId="20577"/>
      <pc:docMkLst>
        <pc:docMk/>
      </pc:docMkLst>
      <pc:sldChg chg="modSp">
        <pc:chgData name="Sung Kyun Rhyeu" userId="e9c5c44dc0f2181a" providerId="LiveId" clId="{CA9AFF29-5849-41F1-89EB-719D87CB1C16}" dt="2019-12-15T09:39:07.194" v="710" actId="14100"/>
        <pc:sldMkLst>
          <pc:docMk/>
          <pc:sldMk cId="4202481841" sldId="256"/>
        </pc:sldMkLst>
        <pc:spChg chg="mod">
          <ac:chgData name="Sung Kyun Rhyeu" userId="e9c5c44dc0f2181a" providerId="LiveId" clId="{CA9AFF29-5849-41F1-89EB-719D87CB1C16}" dt="2019-12-15T09:39:07.194" v="710" actId="14100"/>
          <ac:spMkLst>
            <pc:docMk/>
            <pc:sldMk cId="4202481841" sldId="256"/>
            <ac:spMk id="7" creationId="{9FA4DF45-2A8C-41B1-81EE-2B4F0F469BD8}"/>
          </ac:spMkLst>
        </pc:spChg>
      </pc:sldChg>
      <pc:sldChg chg="modSp">
        <pc:chgData name="Sung Kyun Rhyeu" userId="e9c5c44dc0f2181a" providerId="LiveId" clId="{CA9AFF29-5849-41F1-89EB-719D87CB1C16}" dt="2019-12-15T10:08:19.320" v="1228" actId="20577"/>
        <pc:sldMkLst>
          <pc:docMk/>
          <pc:sldMk cId="3652422855" sldId="258"/>
        </pc:sldMkLst>
        <pc:spChg chg="mod">
          <ac:chgData name="Sung Kyun Rhyeu" userId="e9c5c44dc0f2181a" providerId="LiveId" clId="{CA9AFF29-5849-41F1-89EB-719D87CB1C16}" dt="2019-12-15T10:08:19.320" v="1228" actId="20577"/>
          <ac:spMkLst>
            <pc:docMk/>
            <pc:sldMk cId="3652422855" sldId="258"/>
            <ac:spMk id="3" creationId="{D0B41C33-053C-4373-A702-0E7E5C5EDE42}"/>
          </ac:spMkLst>
        </pc:spChg>
      </pc:sldChg>
      <pc:sldChg chg="del">
        <pc:chgData name="Sung Kyun Rhyeu" userId="e9c5c44dc0f2181a" providerId="LiveId" clId="{CA9AFF29-5849-41F1-89EB-719D87CB1C16}" dt="2019-12-15T10:16:52.965" v="1229" actId="2696"/>
        <pc:sldMkLst>
          <pc:docMk/>
          <pc:sldMk cId="1517796257" sldId="260"/>
        </pc:sldMkLst>
      </pc:sldChg>
      <pc:sldChg chg="modSp del">
        <pc:chgData name="Sung Kyun Rhyeu" userId="e9c5c44dc0f2181a" providerId="LiveId" clId="{CA9AFF29-5849-41F1-89EB-719D87CB1C16}" dt="2019-12-15T09:34:55.501" v="216" actId="2696"/>
        <pc:sldMkLst>
          <pc:docMk/>
          <pc:sldMk cId="3408185440" sldId="261"/>
        </pc:sldMkLst>
        <pc:spChg chg="mod">
          <ac:chgData name="Sung Kyun Rhyeu" userId="e9c5c44dc0f2181a" providerId="LiveId" clId="{CA9AFF29-5849-41F1-89EB-719D87CB1C16}" dt="2019-12-15T09:23:13.514" v="179"/>
          <ac:spMkLst>
            <pc:docMk/>
            <pc:sldMk cId="3408185440" sldId="261"/>
            <ac:spMk id="3" creationId="{DDBEE52D-F3E9-40C6-9311-9A422958D962}"/>
          </ac:spMkLst>
        </pc:spChg>
      </pc:sldChg>
      <pc:sldChg chg="addSp modSp">
        <pc:chgData name="Sung Kyun Rhyeu" userId="e9c5c44dc0f2181a" providerId="LiveId" clId="{CA9AFF29-5849-41F1-89EB-719D87CB1C16}" dt="2019-12-15T09:50:07.634" v="883" actId="14100"/>
        <pc:sldMkLst>
          <pc:docMk/>
          <pc:sldMk cId="1335768846" sldId="262"/>
        </pc:sldMkLst>
        <pc:spChg chg="add mod">
          <ac:chgData name="Sung Kyun Rhyeu" userId="e9c5c44dc0f2181a" providerId="LiveId" clId="{CA9AFF29-5849-41F1-89EB-719D87CB1C16}" dt="2019-12-15T09:50:07.634" v="883" actId="14100"/>
          <ac:spMkLst>
            <pc:docMk/>
            <pc:sldMk cId="1335768846" sldId="262"/>
            <ac:spMk id="3" creationId="{1E24D766-755D-489F-BBA1-B8336F97C992}"/>
          </ac:spMkLst>
        </pc:spChg>
      </pc:sldChg>
      <pc:sldChg chg="modSp">
        <pc:chgData name="Sung Kyun Rhyeu" userId="e9c5c44dc0f2181a" providerId="LiveId" clId="{CA9AFF29-5849-41F1-89EB-719D87CB1C16}" dt="2019-12-15T09:58:01.330" v="1062" actId="20577"/>
        <pc:sldMkLst>
          <pc:docMk/>
          <pc:sldMk cId="3775837150" sldId="263"/>
        </pc:sldMkLst>
        <pc:spChg chg="mod">
          <ac:chgData name="Sung Kyun Rhyeu" userId="e9c5c44dc0f2181a" providerId="LiveId" clId="{CA9AFF29-5849-41F1-89EB-719D87CB1C16}" dt="2019-12-15T09:58:01.330" v="1062" actId="20577"/>
          <ac:spMkLst>
            <pc:docMk/>
            <pc:sldMk cId="3775837150" sldId="263"/>
            <ac:spMk id="3" creationId="{9D9B0EF9-F5CD-4E8D-90FE-BFDD31CC402A}"/>
          </ac:spMkLst>
        </pc:spChg>
      </pc:sldChg>
      <pc:sldChg chg="modSp">
        <pc:chgData name="Sung Kyun Rhyeu" userId="e9c5c44dc0f2181a" providerId="LiveId" clId="{CA9AFF29-5849-41F1-89EB-719D87CB1C16}" dt="2019-12-15T09:54:07.849" v="952" actId="20577"/>
        <pc:sldMkLst>
          <pc:docMk/>
          <pc:sldMk cId="3663747293" sldId="264"/>
        </pc:sldMkLst>
        <pc:spChg chg="mod">
          <ac:chgData name="Sung Kyun Rhyeu" userId="e9c5c44dc0f2181a" providerId="LiveId" clId="{CA9AFF29-5849-41F1-89EB-719D87CB1C16}" dt="2019-12-15T09:54:07.849" v="952" actId="20577"/>
          <ac:spMkLst>
            <pc:docMk/>
            <pc:sldMk cId="3663747293" sldId="264"/>
            <ac:spMk id="12" creationId="{C858515F-F027-4D24-8052-2B16CA78CD0C}"/>
          </ac:spMkLst>
        </pc:spChg>
      </pc:sldChg>
      <pc:sldChg chg="modSp">
        <pc:chgData name="Sung Kyun Rhyeu" userId="e9c5c44dc0f2181a" providerId="LiveId" clId="{CA9AFF29-5849-41F1-89EB-719D87CB1C16}" dt="2019-12-14T14:39:30.704" v="36" actId="20577"/>
        <pc:sldMkLst>
          <pc:docMk/>
          <pc:sldMk cId="3239081609" sldId="268"/>
        </pc:sldMkLst>
        <pc:spChg chg="mod">
          <ac:chgData name="Sung Kyun Rhyeu" userId="e9c5c44dc0f2181a" providerId="LiveId" clId="{CA9AFF29-5849-41F1-89EB-719D87CB1C16}" dt="2019-12-14T14:39:30.704" v="36" actId="20577"/>
          <ac:spMkLst>
            <pc:docMk/>
            <pc:sldMk cId="3239081609" sldId="268"/>
            <ac:spMk id="3" creationId="{2409986E-977E-42AA-99FE-BF39FBE33438}"/>
          </ac:spMkLst>
        </pc:spChg>
      </pc:sldChg>
      <pc:sldChg chg="modSp">
        <pc:chgData name="Sung Kyun Rhyeu" userId="e9c5c44dc0f2181a" providerId="LiveId" clId="{CA9AFF29-5849-41F1-89EB-719D87CB1C16}" dt="2019-12-15T10:43:05.074" v="1251" actId="20577"/>
        <pc:sldMkLst>
          <pc:docMk/>
          <pc:sldMk cId="2563014424" sldId="269"/>
        </pc:sldMkLst>
        <pc:spChg chg="mod">
          <ac:chgData name="Sung Kyun Rhyeu" userId="e9c5c44dc0f2181a" providerId="LiveId" clId="{CA9AFF29-5849-41F1-89EB-719D87CB1C16}" dt="2019-12-15T00:42:47.405" v="37" actId="20577"/>
          <ac:spMkLst>
            <pc:docMk/>
            <pc:sldMk cId="2563014424" sldId="269"/>
            <ac:spMk id="2" creationId="{FDEC60F6-F1B0-40B0-8860-DFA6D2943BD2}"/>
          </ac:spMkLst>
        </pc:spChg>
        <pc:spChg chg="mod">
          <ac:chgData name="Sung Kyun Rhyeu" userId="e9c5c44dc0f2181a" providerId="LiveId" clId="{CA9AFF29-5849-41F1-89EB-719D87CB1C16}" dt="2019-12-15T10:43:05.074" v="1251" actId="20577"/>
          <ac:spMkLst>
            <pc:docMk/>
            <pc:sldMk cId="2563014424" sldId="269"/>
            <ac:spMk id="3" creationId="{2409986E-977E-42AA-99FE-BF39FBE33438}"/>
          </ac:spMkLst>
        </pc:spChg>
      </pc:sldChg>
      <pc:sldChg chg="addSp delSp modSp add">
        <pc:chgData name="Sung Kyun Rhyeu" userId="e9c5c44dc0f2181a" providerId="LiveId" clId="{CA9AFF29-5849-41F1-89EB-719D87CB1C16}" dt="2019-12-15T09:32:21.381" v="215" actId="20577"/>
        <pc:sldMkLst>
          <pc:docMk/>
          <pc:sldMk cId="50572866" sldId="271"/>
        </pc:sldMkLst>
        <pc:spChg chg="mod">
          <ac:chgData name="Sung Kyun Rhyeu" userId="e9c5c44dc0f2181a" providerId="LiveId" clId="{CA9AFF29-5849-41F1-89EB-719D87CB1C16}" dt="2019-12-15T09:30:45.294" v="209" actId="20577"/>
          <ac:spMkLst>
            <pc:docMk/>
            <pc:sldMk cId="50572866" sldId="271"/>
            <ac:spMk id="2" creationId="{DCBC2D7E-52BE-4514-84DA-C2D11B3E63B8}"/>
          </ac:spMkLst>
        </pc:spChg>
        <pc:spChg chg="del">
          <ac:chgData name="Sung Kyun Rhyeu" userId="e9c5c44dc0f2181a" providerId="LiveId" clId="{CA9AFF29-5849-41F1-89EB-719D87CB1C16}" dt="2019-12-15T09:31:05.991" v="210" actId="931"/>
          <ac:spMkLst>
            <pc:docMk/>
            <pc:sldMk cId="50572866" sldId="271"/>
            <ac:spMk id="3" creationId="{2757C2F4-07E7-426C-9C98-B706907518B0}"/>
          </ac:spMkLst>
        </pc:spChg>
        <pc:spChg chg="add mod">
          <ac:chgData name="Sung Kyun Rhyeu" userId="e9c5c44dc0f2181a" providerId="LiveId" clId="{CA9AFF29-5849-41F1-89EB-719D87CB1C16}" dt="2019-12-15T09:32:21.381" v="215" actId="20577"/>
          <ac:spMkLst>
            <pc:docMk/>
            <pc:sldMk cId="50572866" sldId="271"/>
            <ac:spMk id="9" creationId="{84BF5902-8FF2-4C90-B82A-4A3DC30545AC}"/>
          </ac:spMkLst>
        </pc:spChg>
        <pc:picChg chg="add mod">
          <ac:chgData name="Sung Kyun Rhyeu" userId="e9c5c44dc0f2181a" providerId="LiveId" clId="{CA9AFF29-5849-41F1-89EB-719D87CB1C16}" dt="2019-12-15T09:31:36.559" v="212" actId="1076"/>
          <ac:picMkLst>
            <pc:docMk/>
            <pc:sldMk cId="50572866" sldId="271"/>
            <ac:picMk id="8" creationId="{44EE4B35-8FBF-4CAD-92F4-7D446161ACD5}"/>
          </ac:picMkLst>
        </pc:picChg>
      </pc:sldChg>
      <pc:sldChg chg="modSp add">
        <pc:chgData name="Sung Kyun Rhyeu" userId="e9c5c44dc0f2181a" providerId="LiveId" clId="{CA9AFF29-5849-41F1-89EB-719D87CB1C16}" dt="2019-12-15T10:06:23.322" v="1183" actId="20577"/>
        <pc:sldMkLst>
          <pc:docMk/>
          <pc:sldMk cId="688594771" sldId="272"/>
        </pc:sldMkLst>
        <pc:spChg chg="mod">
          <ac:chgData name="Sung Kyun Rhyeu" userId="e9c5c44dc0f2181a" providerId="LiveId" clId="{CA9AFF29-5849-41F1-89EB-719D87CB1C16}" dt="2019-12-15T09:38:49.822" v="672" actId="20577"/>
          <ac:spMkLst>
            <pc:docMk/>
            <pc:sldMk cId="688594771" sldId="272"/>
            <ac:spMk id="2" creationId="{1B627B17-2AF7-42D2-9CC3-199C1BEFF3E4}"/>
          </ac:spMkLst>
        </pc:spChg>
        <pc:spChg chg="mod">
          <ac:chgData name="Sung Kyun Rhyeu" userId="e9c5c44dc0f2181a" providerId="LiveId" clId="{CA9AFF29-5849-41F1-89EB-719D87CB1C16}" dt="2019-12-15T10:06:23.322" v="1183" actId="20577"/>
          <ac:spMkLst>
            <pc:docMk/>
            <pc:sldMk cId="688594771" sldId="272"/>
            <ac:spMk id="3" creationId="{3B6B589C-262E-4734-8A6A-28779302A9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DFE1D-5DD0-434D-BB88-5F4627A2A0FB}" type="datetimeFigureOut">
              <a:rPr lang="ko-KR" altLang="en-US" smtClean="0"/>
              <a:t>2019-12-15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1B622-C2C7-4871-B16B-1FC93C6B16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645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57127-6538-4082-9043-6010DD0FD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D19685-86CE-4431-8794-F5FAFE32A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0E633-1F0D-44E6-8FC6-39E8B461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BE190-FBC6-4978-A166-E8A2506E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sk.rhyeu@gmail.com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19AB62-45A6-4385-983E-279F0D81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FDFE89-AE04-430C-B48F-4555410E3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" t="64368" r="65319" b="5454"/>
          <a:stretch/>
        </p:blipFill>
        <p:spPr>
          <a:xfrm>
            <a:off x="10677667" y="136525"/>
            <a:ext cx="676133" cy="6358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FEBAFA7-16BF-4DA6-992C-3B65213DE92F}"/>
              </a:ext>
            </a:extLst>
          </p:cNvPr>
          <p:cNvSpPr/>
          <p:nvPr userDrawn="1"/>
        </p:nvSpPr>
        <p:spPr>
          <a:xfrm>
            <a:off x="838200" y="-5361"/>
            <a:ext cx="10515600" cy="45719"/>
          </a:xfrm>
          <a:prstGeom prst="rect">
            <a:avLst/>
          </a:prstGeom>
          <a:solidFill>
            <a:srgbClr val="008B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2DC666-B42D-4BD8-9232-DCD4ABFABD45}"/>
              </a:ext>
            </a:extLst>
          </p:cNvPr>
          <p:cNvSpPr/>
          <p:nvPr userDrawn="1"/>
        </p:nvSpPr>
        <p:spPr>
          <a:xfrm>
            <a:off x="838200" y="6812281"/>
            <a:ext cx="1051560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58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85357-B561-4A68-AC4A-D29F2FA9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12CF87-CFD6-4B22-9F74-C2F121773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A22474-8EC2-41D8-864B-92BF76B16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8F8D97-2010-4034-AD1E-D280933B8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sk.rhyeu@gmail.com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879D4-E3C5-4990-93F7-AA7C2B985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80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6B3D0A-5A24-4747-A031-901EE0226D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CFF38C-5BD4-4144-9242-1E31D1BD3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B11E3A-E81E-48B3-898F-955D5BD3B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C9ABB5-D255-44C0-BB14-3CEBC97C6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sk.rhyeu@gmail.com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898F89-B39E-47BF-809C-0FE4E14E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42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2B20C-F85D-4BB2-BD63-5B88CD11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5C4C1-94EA-475D-97EC-9B6E01A1B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2AE17F-5065-4E0B-9BA6-29EBDA626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AA8E13-4842-456C-861B-7EBF42CDB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sk.rhyeu@gmail.com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0B657C-545F-4A20-859F-6048E64C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0CCCAA-CE50-4B49-A32C-197D4F1E88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" t="64368" r="65319" b="5454"/>
          <a:stretch/>
        </p:blipFill>
        <p:spPr>
          <a:xfrm>
            <a:off x="10677667" y="136525"/>
            <a:ext cx="676133" cy="6358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D63BB02-A9CB-4B16-8CF5-D7FF9CC32E8E}"/>
              </a:ext>
            </a:extLst>
          </p:cNvPr>
          <p:cNvSpPr/>
          <p:nvPr userDrawn="1"/>
        </p:nvSpPr>
        <p:spPr>
          <a:xfrm>
            <a:off x="838200" y="772356"/>
            <a:ext cx="10515600" cy="45719"/>
          </a:xfrm>
          <a:prstGeom prst="rect">
            <a:avLst/>
          </a:prstGeom>
          <a:solidFill>
            <a:srgbClr val="008B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1FA4B56-D34E-40B8-8E2D-F6E1CB939BD4}"/>
              </a:ext>
            </a:extLst>
          </p:cNvPr>
          <p:cNvSpPr/>
          <p:nvPr userDrawn="1"/>
        </p:nvSpPr>
        <p:spPr>
          <a:xfrm>
            <a:off x="838200" y="6812281"/>
            <a:ext cx="1051560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023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19FEF-A076-496F-9E60-764F2CCF2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083572-FDA2-496F-AF0D-7A0B3AC6A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85973-5969-44B9-93AC-2D30A2AB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9B3A17-DC86-4898-AC0E-B864FCA99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sk.rhyeu@gmail.com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ED2C79-5844-40CE-BF27-84FC2A24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08AD48-0165-4B4D-9D66-A4FAFB7C81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" t="64368" r="65319" b="5454"/>
          <a:stretch/>
        </p:blipFill>
        <p:spPr>
          <a:xfrm>
            <a:off x="10677667" y="136525"/>
            <a:ext cx="676133" cy="6358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75850A1-7209-4D94-8BF8-1FB09F086A93}"/>
              </a:ext>
            </a:extLst>
          </p:cNvPr>
          <p:cNvSpPr/>
          <p:nvPr userDrawn="1"/>
        </p:nvSpPr>
        <p:spPr>
          <a:xfrm>
            <a:off x="838200" y="-5361"/>
            <a:ext cx="10515600" cy="45719"/>
          </a:xfrm>
          <a:prstGeom prst="rect">
            <a:avLst/>
          </a:prstGeom>
          <a:solidFill>
            <a:srgbClr val="008B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E42F83-A9B7-406B-80A7-AAF044E58AE0}"/>
              </a:ext>
            </a:extLst>
          </p:cNvPr>
          <p:cNvSpPr/>
          <p:nvPr userDrawn="1"/>
        </p:nvSpPr>
        <p:spPr>
          <a:xfrm>
            <a:off x="838200" y="6812281"/>
            <a:ext cx="1051560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73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749D9-3A24-414E-94CA-3180494A0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60969C-530C-447F-BA0F-A1A69115F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09709"/>
            <a:ext cx="5181600" cy="5067254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4114A0-8B36-4E1E-9CDE-07EC3CD8D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09707"/>
            <a:ext cx="5181600" cy="5067255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E9B581-4F27-4040-B391-555BF11E9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65F3ED-E0D8-4208-BAFE-3E6F031FB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sk.rhyeu@gmail.com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E74EB2-1C5F-431F-ACB8-C7098E69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D7EDC7-A2B2-4312-B746-70DE31806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" t="64368" r="65319" b="5454"/>
          <a:stretch/>
        </p:blipFill>
        <p:spPr>
          <a:xfrm>
            <a:off x="10677667" y="136525"/>
            <a:ext cx="676133" cy="63583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7BE956C-FC50-4E62-AD26-88481F88FADE}"/>
              </a:ext>
            </a:extLst>
          </p:cNvPr>
          <p:cNvSpPr/>
          <p:nvPr userDrawn="1"/>
        </p:nvSpPr>
        <p:spPr>
          <a:xfrm>
            <a:off x="838200" y="772356"/>
            <a:ext cx="10515600" cy="45719"/>
          </a:xfrm>
          <a:prstGeom prst="rect">
            <a:avLst/>
          </a:prstGeom>
          <a:solidFill>
            <a:srgbClr val="008B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7603A0-900F-4C77-80E3-59915D849ED5}"/>
              </a:ext>
            </a:extLst>
          </p:cNvPr>
          <p:cNvSpPr/>
          <p:nvPr userDrawn="1"/>
        </p:nvSpPr>
        <p:spPr>
          <a:xfrm>
            <a:off x="838200" y="6812281"/>
            <a:ext cx="1051560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877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8973B-7EFF-4399-B454-BE8CAB474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62709-3F5B-4E14-ABAC-E0C3C8BAF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B902A81-3360-476D-A247-F80456CDD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FA01BA-7A72-41D7-9A95-AAA5C4DF0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D7630E-961D-4351-8BB6-AE9E63FD2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17B7DD-CF97-46BD-97E5-D1AE08F13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D9759E-F469-4BAA-82B4-B8484F602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sk.rhyeu@gmail.com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13C800-7815-4913-BA7F-627F8C44A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34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B4DFB-23E0-4AD5-853C-709049FD5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138427-4DC3-445B-A989-C52C8399A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12E18C-13BB-4B8E-B99A-2AC8F867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sk.rhyeu@gmail.com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64776D-61C1-4EFC-BF26-30D5CE0B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968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5CAC62-7162-4198-8E21-3EC86B151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8BA334-7C8A-45AA-84E5-9C7700FCA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sk.rhyeu@gmail.com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421F4F-CF57-488C-ABFA-24AF50DF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411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9DD50-DFCE-4C16-8620-07EA48C5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192726-1A3E-447C-B2B3-55C6FD6B4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515998-8051-4DFA-A9EE-AADA80D83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461318-26D8-4D52-BC2F-6A69ABA5D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D3A655-2AD8-49B2-BAEC-9ACADF5BC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sk.rhyeu@gmail.com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F83A02-22FC-4ABD-8D21-5AAFA8EE2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120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95511-53A7-4C39-98B3-F3DFD164B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C880B9-38A0-4C84-B24A-76C2F1852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5FB84C-CB72-4BC5-A204-465450B3A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8DEA20-1BBA-49DB-90C0-EA665E697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E8B33B-20AA-4179-9A56-6C2BAEBFF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sk.rhyeu@gmail.com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9AFE70-89C7-41BC-8A57-FA0434428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243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8DB16E-D66F-45EA-B3E9-BAD6B9583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35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ADDB05-8B9B-465F-AF6B-08A26CB92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18585"/>
            <a:ext cx="10515600" cy="5058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1EE2D-5D8D-44BE-B023-85B05BDDDF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7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9DCA20-3BAE-459E-A4DA-2A883F2DE5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737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sk.rhyeu@gmail.com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B4181C-2E03-4362-8F39-9CFD0E75E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7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DFE84-DD2F-44C0-9BD5-9DFF5C3F30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14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with.org/" TargetMode="External"/><Relationship Id="rId2" Type="http://schemas.openxmlformats.org/officeDocument/2006/relationships/hyperlink" Target="http://www.kyobobook.co.kr/product/detailViewKor.laf?ejkGb=KOR&amp;mallGb=KOR&amp;barcode=9791187370949&amp;orderClick=LEa&amp;Kc=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ck2019.r-kor.org/" TargetMode="External"/><Relationship Id="rId5" Type="http://schemas.openxmlformats.org/officeDocument/2006/relationships/hyperlink" Target="https://www.pycon.kr/" TargetMode="External"/><Relationship Id="rId4" Type="http://schemas.openxmlformats.org/officeDocument/2006/relationships/hyperlink" Target="https://opentutorials.org/course/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con.io/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brkorea.com/magazine/article/view/2_1/page/21/article_no/83/mv/las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ralytics.com/2012/06/13/data-science-is-multidisciplinary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ow-to-become-a-data-scientist-2a02ed56533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ow-to-become-a-data-scientist-2a02ed56533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E97EF-92F9-4B6F-9149-24212A657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ko-KR" altLang="en-US" dirty="0"/>
              <a:t>졸업생 특강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6A4793-39EF-4EF4-BEA5-287D51B716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14</a:t>
            </a:r>
            <a:r>
              <a:rPr lang="ko-KR" altLang="en-US" dirty="0"/>
              <a:t>기 류성균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A240CC-56AD-4577-A3BF-0010FCDFB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E0787A-63C8-40BA-926D-170F471DD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sk.rhyeu@gmail.com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5A82B8-43E2-4CDD-8198-7BE4B27A0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A4DF45-2A8C-41B1-81EE-2B4F0F469BD8}"/>
              </a:ext>
            </a:extLst>
          </p:cNvPr>
          <p:cNvSpPr/>
          <p:nvPr/>
        </p:nvSpPr>
        <p:spPr>
          <a:xfrm>
            <a:off x="838200" y="206761"/>
            <a:ext cx="4301971" cy="5478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solidFill>
                  <a:schemeClr val="tx1"/>
                </a:solidFill>
              </a:rPr>
              <a:t>20191216 </a:t>
            </a:r>
            <a:r>
              <a:rPr lang="ko-KR" altLang="en-US" sz="2400" dirty="0">
                <a:solidFill>
                  <a:schemeClr val="tx1"/>
                </a:solidFill>
              </a:rPr>
              <a:t>안산동산고등학교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481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E1DE0-7357-4C44-968D-40C2095E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그럼 우리는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2DAC1D0-2A3B-44F5-8771-149DA3BFB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669" y="1119188"/>
            <a:ext cx="7586662" cy="5057775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D889D7-54A0-4279-AB04-A07F2A49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D7C1D4-8FEC-439E-8E42-596D14456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sk.rhyeu@gmail.com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0326B-6C7A-4CBE-A91D-68AA5B52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143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C60F6-F1B0-40B0-8860-DFA6D294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 공부를 위한 </a:t>
            </a:r>
            <a:r>
              <a:rPr lang="en-US" altLang="ko-KR" dirty="0"/>
              <a:t>tip 1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09986E-977E-42AA-99FE-BF39FBE33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컨텐츠</a:t>
            </a:r>
            <a:endParaRPr lang="en-US" altLang="ko-KR" dirty="0"/>
          </a:p>
          <a:p>
            <a:pPr lvl="1"/>
            <a:r>
              <a:rPr lang="ko-KR" altLang="en-US" dirty="0"/>
              <a:t>책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Do it! </a:t>
            </a:r>
            <a:r>
              <a:rPr lang="ko-KR" altLang="en-US" dirty="0">
                <a:hlinkClick r:id="rId2"/>
              </a:rPr>
              <a:t>쉽게 배우는 </a:t>
            </a:r>
            <a:r>
              <a:rPr lang="en-US" altLang="ko-KR" dirty="0">
                <a:hlinkClick r:id="rId2"/>
              </a:rPr>
              <a:t>R</a:t>
            </a:r>
            <a:r>
              <a:rPr lang="ko-KR" altLang="en-US" dirty="0">
                <a:hlinkClick r:id="rId2"/>
              </a:rPr>
              <a:t> 데이터 분석 </a:t>
            </a:r>
            <a:r>
              <a:rPr lang="en-US" altLang="ko-KR" dirty="0"/>
              <a:t>/ </a:t>
            </a:r>
            <a:r>
              <a:rPr lang="ko-KR" altLang="en-US" dirty="0"/>
              <a:t>여러 파이썬 책</a:t>
            </a:r>
            <a:endParaRPr lang="en-US" altLang="ko-KR" dirty="0"/>
          </a:p>
          <a:p>
            <a:pPr lvl="1"/>
            <a:r>
              <a:rPr lang="ko-KR" altLang="en-US" dirty="0"/>
              <a:t>영상</a:t>
            </a:r>
            <a:r>
              <a:rPr lang="en-US" altLang="ko-KR" dirty="0"/>
              <a:t>: </a:t>
            </a:r>
            <a:r>
              <a:rPr lang="en-US" altLang="ko-KR" dirty="0" err="1">
                <a:hlinkClick r:id="rId3"/>
              </a:rPr>
              <a:t>edwith</a:t>
            </a:r>
            <a:r>
              <a:rPr lang="en-US" altLang="ko-KR" dirty="0"/>
              <a:t> / </a:t>
            </a:r>
            <a:r>
              <a:rPr lang="en-US" altLang="ko-KR" dirty="0" err="1"/>
              <a:t>youtube</a:t>
            </a:r>
            <a:r>
              <a:rPr lang="en-US" altLang="ko-KR" dirty="0"/>
              <a:t> / </a:t>
            </a:r>
            <a:r>
              <a:rPr lang="ko-KR" altLang="en-US" dirty="0">
                <a:hlinkClick r:id="rId4"/>
              </a:rPr>
              <a:t>생활코딩</a:t>
            </a:r>
            <a:endParaRPr lang="en-US" altLang="ko-KR" dirty="0"/>
          </a:p>
          <a:p>
            <a:r>
              <a:rPr lang="ko-KR" altLang="en-US" dirty="0"/>
              <a:t>커뮤니티</a:t>
            </a:r>
            <a:r>
              <a:rPr lang="en-US" altLang="ko-KR" dirty="0"/>
              <a:t> + </a:t>
            </a:r>
            <a:r>
              <a:rPr lang="ko-KR" altLang="en-US" dirty="0"/>
              <a:t>컨퍼런스</a:t>
            </a:r>
            <a:endParaRPr lang="en-US" altLang="ko-KR" dirty="0"/>
          </a:p>
          <a:p>
            <a:pPr lvl="1"/>
            <a:r>
              <a:rPr lang="en-US" altLang="ko-KR" dirty="0"/>
              <a:t>KRUG, </a:t>
            </a:r>
            <a:r>
              <a:rPr lang="ko-KR" altLang="en-US" dirty="0"/>
              <a:t>데이터 사이언스 </a:t>
            </a:r>
            <a:r>
              <a:rPr lang="ko-KR" altLang="en-US" dirty="0" err="1"/>
              <a:t>밋업</a:t>
            </a:r>
            <a:endParaRPr lang="en-US" altLang="ko-KR" dirty="0"/>
          </a:p>
          <a:p>
            <a:pPr lvl="1"/>
            <a:r>
              <a:rPr lang="en-US" altLang="ko-KR" dirty="0" err="1">
                <a:hlinkClick r:id="rId5"/>
              </a:rPr>
              <a:t>pycon</a:t>
            </a:r>
            <a:r>
              <a:rPr lang="en-US" altLang="ko-KR" dirty="0"/>
              <a:t>, </a:t>
            </a:r>
            <a:r>
              <a:rPr lang="en-US" altLang="ko-KR" dirty="0">
                <a:hlinkClick r:id="rId6"/>
              </a:rPr>
              <a:t>RUCK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C8444-7610-4DD4-9E9D-9F6B82905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190890-1513-41D1-B48E-77667939C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sk.rhyeu@gmail.com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D61B6-8203-4527-B751-3B698A0F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726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C60F6-F1B0-40B0-8860-DFA6D294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 공부를 위한 </a:t>
            </a:r>
            <a:r>
              <a:rPr lang="en-US" altLang="ko-KR" dirty="0"/>
              <a:t>tip 2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09986E-977E-42AA-99FE-BF39FBE33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공모전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Kaggle</a:t>
            </a:r>
            <a:r>
              <a:rPr lang="en-US" altLang="ko-KR" dirty="0"/>
              <a:t> / </a:t>
            </a:r>
            <a:r>
              <a:rPr lang="en-US" altLang="ko-KR" dirty="0" err="1">
                <a:hlinkClick r:id="rId3"/>
              </a:rPr>
              <a:t>Dacon</a:t>
            </a:r>
            <a:endParaRPr lang="en-US" altLang="ko-KR" dirty="0"/>
          </a:p>
          <a:p>
            <a:r>
              <a:rPr lang="ko-KR" altLang="en-US" dirty="0" err="1"/>
              <a:t>구글링</a:t>
            </a:r>
            <a:r>
              <a:rPr lang="ko-KR" altLang="en-US" dirty="0"/>
              <a:t> </a:t>
            </a:r>
            <a:r>
              <a:rPr lang="en-US" altLang="ko-KR" dirty="0"/>
              <a:t>with</a:t>
            </a:r>
            <a:r>
              <a:rPr lang="ko-KR" altLang="en-US" dirty="0"/>
              <a:t> 영어</a:t>
            </a:r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in</a:t>
            </a:r>
            <a:r>
              <a:rPr lang="ko-KR" altLang="en-US" dirty="0"/>
              <a:t> </a:t>
            </a:r>
            <a:r>
              <a:rPr lang="en-US" altLang="ko-KR"/>
              <a:t>R</a:t>
            </a:r>
          </a:p>
          <a:p>
            <a:pPr lvl="1"/>
            <a:r>
              <a:rPr lang="en-US" altLang="ko-KR"/>
              <a:t>in</a:t>
            </a:r>
            <a:r>
              <a:rPr lang="ko-KR" altLang="en-US" dirty="0"/>
              <a:t> </a:t>
            </a:r>
            <a:r>
              <a:rPr lang="en-US" altLang="ko-KR" dirty="0"/>
              <a:t>Python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C8444-7610-4DD4-9E9D-9F6B82905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190890-1513-41D1-B48E-77667939C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sk.rhyeu@gmail.com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D61B6-8203-4527-B751-3B698A0F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081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C60F6-F1B0-40B0-8860-DFA6D294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 공부를 위한 </a:t>
            </a:r>
            <a:r>
              <a:rPr lang="en-US" altLang="ko-KR" dirty="0"/>
              <a:t>tip3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09986E-977E-42AA-99FE-BF39FBE33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퍼스널 브랜딩</a:t>
            </a:r>
            <a:endParaRPr lang="en-US" altLang="ko-KR" dirty="0"/>
          </a:p>
          <a:p>
            <a:pPr lvl="1"/>
            <a:r>
              <a:rPr lang="ko-KR" altLang="en-US" dirty="0"/>
              <a:t>페이스북</a:t>
            </a:r>
            <a:endParaRPr lang="en-US" altLang="ko-KR" dirty="0"/>
          </a:p>
          <a:p>
            <a:pPr lvl="1"/>
            <a:r>
              <a:rPr lang="ko-KR" altLang="en-US" dirty="0"/>
              <a:t>블로그</a:t>
            </a:r>
            <a:endParaRPr lang="en-US" altLang="ko-KR" dirty="0"/>
          </a:p>
          <a:p>
            <a:pPr lvl="1"/>
            <a:r>
              <a:rPr lang="ko-KR" altLang="en-US" dirty="0"/>
              <a:t>유튜브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AC8444-7610-4DD4-9E9D-9F6B82905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190890-1513-41D1-B48E-77667939C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sk.rhyeu@gmail.com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D61B6-8203-4527-B751-3B698A0F0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014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27B17-2AF7-42D2-9CC3-199C1BEF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분석을 진로로 </a:t>
            </a:r>
            <a:r>
              <a:rPr lang="ko-KR" altLang="en-US" dirty="0" err="1"/>
              <a:t>삼으려시는</a:t>
            </a:r>
            <a:r>
              <a:rPr lang="ko-KR" altLang="en-US" dirty="0"/>
              <a:t> 분들께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6B589C-262E-4734-8A6A-28779302A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분석은 회사나 공모전의 </a:t>
            </a:r>
            <a:r>
              <a:rPr lang="ko-KR" altLang="en-US" dirty="0" err="1"/>
              <a:t>네임밸류보다</a:t>
            </a:r>
            <a:r>
              <a:rPr lang="ko-KR" altLang="en-US" dirty="0"/>
              <a:t> 경험과 포트폴리오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데이터 종류</a:t>
            </a:r>
            <a:endParaRPr lang="en-US" altLang="ko-KR" dirty="0"/>
          </a:p>
          <a:p>
            <a:pPr lvl="2"/>
            <a:r>
              <a:rPr lang="ko-KR" altLang="en-US" dirty="0"/>
              <a:t>직사각형 데이터</a:t>
            </a:r>
            <a:endParaRPr lang="en-US" altLang="ko-KR" dirty="0"/>
          </a:p>
          <a:p>
            <a:pPr lvl="2"/>
            <a:r>
              <a:rPr lang="ko-KR" altLang="en-US" dirty="0"/>
              <a:t>바이오 데이터</a:t>
            </a:r>
            <a:endParaRPr lang="en-US" altLang="ko-KR" dirty="0"/>
          </a:p>
          <a:p>
            <a:pPr lvl="2"/>
            <a:r>
              <a:rPr lang="ko-KR" altLang="en-US" dirty="0"/>
              <a:t>자연어 처리</a:t>
            </a:r>
            <a:endParaRPr lang="en-US" altLang="ko-KR" dirty="0"/>
          </a:p>
          <a:p>
            <a:pPr lvl="2"/>
            <a:r>
              <a:rPr lang="ko-KR" altLang="en-US" dirty="0"/>
              <a:t>이미지 데이터</a:t>
            </a:r>
            <a:endParaRPr lang="en-US" altLang="ko-KR" dirty="0"/>
          </a:p>
          <a:p>
            <a:pPr lvl="2"/>
            <a:r>
              <a:rPr lang="ko-KR" altLang="en-US" dirty="0"/>
              <a:t>음성 데이터 등등</a:t>
            </a:r>
            <a:endParaRPr lang="en-US" altLang="ko-KR" dirty="0"/>
          </a:p>
          <a:p>
            <a:pPr lvl="1"/>
            <a:r>
              <a:rPr lang="ko-KR" altLang="en-US" dirty="0"/>
              <a:t>분야 </a:t>
            </a:r>
            <a:r>
              <a:rPr lang="en-US" altLang="ko-KR" dirty="0"/>
              <a:t>/ </a:t>
            </a:r>
            <a:r>
              <a:rPr lang="ko-KR" altLang="en-US" dirty="0"/>
              <a:t>연관된 서비스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32CE03-17F7-4923-B464-75AC0E8D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8A791-827B-46A7-A19B-3B4178D8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sk.rhyeu@gmail.com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54238-CF4E-4E7A-B353-019EB8B7D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594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B25FCDC-9F3D-4461-BD31-488713E5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감사합니다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B451ED6-BE04-4BE4-AA09-3F1D83C1C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8731A-31CF-4DE1-9729-02B52BBE6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C83DD-6805-4578-89EF-B5B46D894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sk.rhyeu@gmail.com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A92EA-2784-4F37-8417-8CDF7261F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161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21DD5-E87A-4931-9C74-EA8D22F68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B44425-472D-4B3F-B295-99202DFCD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altLang="ko-KR" dirty="0"/>
              <a:t>14</a:t>
            </a:r>
            <a:r>
              <a:rPr lang="ko-KR" altLang="en-US" dirty="0"/>
              <a:t>기 류성균</a:t>
            </a:r>
            <a:endParaRPr lang="en-US" altLang="ko-KR" dirty="0"/>
          </a:p>
          <a:p>
            <a:pPr lvl="1"/>
            <a:r>
              <a:rPr lang="ko-KR" altLang="en-US" dirty="0"/>
              <a:t>중앙대학교 학사</a:t>
            </a:r>
            <a:r>
              <a:rPr lang="en-US" altLang="ko-KR" dirty="0"/>
              <a:t>: </a:t>
            </a:r>
            <a:r>
              <a:rPr lang="ko-KR" altLang="en-US" dirty="0"/>
              <a:t>공공인재학부 </a:t>
            </a:r>
            <a:r>
              <a:rPr lang="en-US" altLang="ko-KR" dirty="0"/>
              <a:t>/ </a:t>
            </a:r>
            <a:r>
              <a:rPr lang="ko-KR" altLang="en-US" dirty="0"/>
              <a:t>응용통계학과</a:t>
            </a:r>
            <a:endParaRPr lang="en-US" altLang="ko-KR" dirty="0"/>
          </a:p>
          <a:p>
            <a:pPr lvl="1"/>
            <a:r>
              <a:rPr lang="ko-KR" altLang="en-US" dirty="0"/>
              <a:t>중앙대학교 대학원 통계학 석사</a:t>
            </a:r>
            <a:endParaRPr lang="en-US" altLang="ko-KR" dirty="0"/>
          </a:p>
          <a:p>
            <a:pPr lvl="1"/>
            <a:r>
              <a:rPr lang="ko-KR" altLang="en-US" dirty="0"/>
              <a:t>국내 모 통신사 데이터 사이언스 산학장학생</a:t>
            </a:r>
            <a:endParaRPr lang="en-US" altLang="ko-KR" dirty="0"/>
          </a:p>
          <a:p>
            <a:pPr lvl="2"/>
            <a:r>
              <a:rPr lang="en-US" altLang="ko-KR" dirty="0"/>
              <a:t>’20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 입사예정</a:t>
            </a:r>
            <a:endParaRPr lang="en-US" altLang="ko-KR" dirty="0"/>
          </a:p>
          <a:p>
            <a:pPr lvl="1"/>
            <a:r>
              <a:rPr lang="ko-KR" altLang="en-US" dirty="0"/>
              <a:t>연락처 </a:t>
            </a:r>
            <a:r>
              <a:rPr lang="en-US" altLang="ko-KR" dirty="0"/>
              <a:t>: sk.rhyeu@gmail.com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A9521F-0141-4FDC-BB25-A67B7BF8D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00F3C5-E46B-473A-8A01-D6D091C04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sk.rhyeu@gmail.com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408F1-CE2E-4C60-9523-67F2E288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228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691A3-79DB-420C-9809-60F22F9A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오늘의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B41C33-053C-4373-A702-0E7E5C5ED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사이언티스트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나는 </a:t>
            </a:r>
            <a:r>
              <a:rPr lang="ko-KR" altLang="en-US" b="1" dirty="0"/>
              <a:t>데이터 </a:t>
            </a:r>
            <a:r>
              <a:rPr lang="ko-KR" altLang="en-US" b="1" dirty="0" err="1"/>
              <a:t>사이언티스트</a:t>
            </a:r>
            <a:r>
              <a:rPr lang="ko-KR" altLang="en-US" dirty="0" err="1"/>
              <a:t>가</a:t>
            </a:r>
            <a:r>
              <a:rPr lang="ko-KR" altLang="en-US" dirty="0"/>
              <a:t> 될 수 있을까</a:t>
            </a:r>
            <a:r>
              <a:rPr lang="en-US" altLang="ko-KR" dirty="0"/>
              <a:t>?</a:t>
            </a:r>
          </a:p>
          <a:p>
            <a:r>
              <a:rPr lang="ko-KR" altLang="en-US" b="1" dirty="0"/>
              <a:t>데이터 분석</a:t>
            </a:r>
            <a:r>
              <a:rPr lang="ko-KR" altLang="en-US" dirty="0"/>
              <a:t>을 배울 수 있는 방법은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Q&amp;A – </a:t>
            </a:r>
            <a:r>
              <a:rPr lang="ko-KR" altLang="en-US" dirty="0"/>
              <a:t>발표 </a:t>
            </a:r>
            <a:r>
              <a:rPr lang="ko-KR" altLang="en-US" dirty="0" err="1"/>
              <a:t>중간에라도</a:t>
            </a:r>
            <a:r>
              <a:rPr lang="ko-KR" altLang="en-US" dirty="0"/>
              <a:t> 궁금한 게 있으면 질문 해주세요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         </a:t>
            </a:r>
            <a:r>
              <a:rPr lang="ko-KR" altLang="en-US" dirty="0" err="1"/>
              <a:t>궁금한건</a:t>
            </a:r>
            <a:r>
              <a:rPr lang="ko-KR" altLang="en-US" dirty="0"/>
              <a:t> 있는데 부끄러우면 메일 보내주세요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06995-9A00-48EF-A7AE-2AAF0513B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75D7EF-6C9E-4B67-AAD5-F63A80733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sk.rhyeu@gmail.com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731733-FCA0-4EF4-91F3-8D0AC3B9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422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9A596-9BFC-4993-B140-41C6D5E9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사이언스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7E81828-7538-4368-8508-CC86FC5C21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34" y="1109663"/>
            <a:ext cx="3889931" cy="506730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24D766-755D-489F-BBA1-B8336F97C9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5000" y="1109707"/>
            <a:ext cx="5638800" cy="5067255"/>
          </a:xfrm>
        </p:spPr>
        <p:txBody>
          <a:bodyPr/>
          <a:lstStyle/>
          <a:p>
            <a:r>
              <a:rPr lang="en-US" altLang="ko-KR" dirty="0"/>
              <a:t>2012. 06. HBR</a:t>
            </a:r>
          </a:p>
          <a:p>
            <a:endParaRPr lang="en-US" altLang="ko-KR" dirty="0"/>
          </a:p>
          <a:p>
            <a:r>
              <a:rPr lang="ko-KR" altLang="en-US" dirty="0"/>
              <a:t>지금도 데이터 </a:t>
            </a:r>
            <a:r>
              <a:rPr lang="ko-KR" altLang="en-US" dirty="0" err="1"/>
              <a:t>사이언티스트는</a:t>
            </a:r>
            <a:r>
              <a:rPr lang="ko-KR" altLang="en-US" dirty="0"/>
              <a:t> 가장 </a:t>
            </a:r>
            <a:r>
              <a:rPr lang="en-US" altLang="ko-KR" dirty="0"/>
              <a:t>‘</a:t>
            </a:r>
            <a:r>
              <a:rPr lang="ko-KR" altLang="en-US" dirty="0"/>
              <a:t>수요는 많지만 희소한</a:t>
            </a:r>
            <a:r>
              <a:rPr lang="en-US" altLang="ko-KR" dirty="0"/>
              <a:t>’ </a:t>
            </a:r>
            <a:r>
              <a:rPr lang="ko-KR" altLang="en-US" dirty="0"/>
              <a:t>직업인가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D0C8E5-845E-4394-B5BE-D9DDB0737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D8AD2D-4FCB-4EFE-B0FD-341FBD8E4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sk.rhyeu@gmail.com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144E4-87BA-4443-97A6-D4FEE4FE1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7DDC89-EBEA-4704-808E-5E71370D29FC}"/>
              </a:ext>
            </a:extLst>
          </p:cNvPr>
          <p:cNvSpPr/>
          <p:nvPr/>
        </p:nvSpPr>
        <p:spPr>
          <a:xfrm>
            <a:off x="2536054" y="5792078"/>
            <a:ext cx="7119891" cy="281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출처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>
                <a:hlinkClick r:id="rId3"/>
              </a:rPr>
              <a:t>https://www.hbrkorea.com/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768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C2D7E-52BE-4514-84DA-C2D11B3E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사이언티스트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4EE4B35-8FBF-4CAD-92F4-7D446161A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489" y="1204213"/>
            <a:ext cx="5009022" cy="4449573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8CB532-0B11-4B1A-84A5-93ECB4C7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4F126B-69BA-4D7B-9E64-B6B91785A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sk.rhyeu@gmail.com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8EE55-B858-499C-B3F3-6A3EA480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BF5902-8FF2-4C90-B82A-4A3DC30545AC}"/>
              </a:ext>
            </a:extLst>
          </p:cNvPr>
          <p:cNvSpPr/>
          <p:nvPr/>
        </p:nvSpPr>
        <p:spPr>
          <a:xfrm>
            <a:off x="2536054" y="5792078"/>
            <a:ext cx="7119891" cy="281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출처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>
                <a:hlinkClick r:id="rId3"/>
              </a:rPr>
              <a:t>https://oralytics.com/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72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647F6-B66A-40A6-B500-73E62A28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사이언스로 가기 위한 험난한 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5661C8-3BD3-49BF-8B16-B54686F52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69" y="1196480"/>
            <a:ext cx="6007060" cy="4837901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C4DE6C-8EED-42E7-A0D7-094303CECD77}"/>
              </a:ext>
            </a:extLst>
          </p:cNvPr>
          <p:cNvSpPr/>
          <p:nvPr/>
        </p:nvSpPr>
        <p:spPr>
          <a:xfrm>
            <a:off x="2536054" y="6034381"/>
            <a:ext cx="7119891" cy="281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출처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>
                <a:hlinkClick r:id="rId3"/>
              </a:rPr>
              <a:t>https://towardsdatascience.com/how-to-become-a-data-scientist-2a02ed565336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6657A9-2AED-4D8A-A04A-BEEAAA9E7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8728D0-B770-427A-989C-5B2869952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sk.rhyeu@gmail.com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D0974E-3C19-428B-977D-86AA9543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2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647F6-B66A-40A6-B500-73E62A28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사이언스로 가기 위한 험난한 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5661C8-3BD3-49BF-8B16-B54686F52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69" y="1196480"/>
            <a:ext cx="6007060" cy="4837901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C4DE6C-8EED-42E7-A0D7-094303CECD77}"/>
              </a:ext>
            </a:extLst>
          </p:cNvPr>
          <p:cNvSpPr/>
          <p:nvPr/>
        </p:nvSpPr>
        <p:spPr>
          <a:xfrm>
            <a:off x="2536054" y="6034381"/>
            <a:ext cx="7119891" cy="281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출처 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en-US" altLang="ko-KR" sz="1200" dirty="0">
                <a:hlinkClick r:id="rId3"/>
              </a:rPr>
              <a:t>https://towardsdatascience.com/how-to-become-a-data-scientist-2a02ed565336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6657A9-2AED-4D8A-A04A-BEEAAA9E7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8728D0-B770-427A-989C-5B2869952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sk.rhyeu@gmail.com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6D0974E-3C19-428B-977D-86AA9543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별: 꼭짓점 6개 2">
            <a:extLst>
              <a:ext uri="{FF2B5EF4-FFF2-40B4-BE49-F238E27FC236}">
                <a16:creationId xmlns:a16="http://schemas.microsoft.com/office/drawing/2014/main" id="{FB649D56-5FE6-4ACD-BCA2-3477B69125D1}"/>
              </a:ext>
            </a:extLst>
          </p:cNvPr>
          <p:cNvSpPr/>
          <p:nvPr/>
        </p:nvSpPr>
        <p:spPr>
          <a:xfrm>
            <a:off x="6095999" y="3044348"/>
            <a:ext cx="288000" cy="288000"/>
          </a:xfrm>
          <a:prstGeom prst="star6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68A5C95F-BA5A-4DA7-BF18-23B66DA4F711}"/>
              </a:ext>
            </a:extLst>
          </p:cNvPr>
          <p:cNvSpPr/>
          <p:nvPr/>
        </p:nvSpPr>
        <p:spPr>
          <a:xfrm>
            <a:off x="8566129" y="2077374"/>
            <a:ext cx="1536577" cy="966973"/>
          </a:xfrm>
          <a:prstGeom prst="wedgeRectCallout">
            <a:avLst>
              <a:gd name="adj1" fmla="val -58387"/>
              <a:gd name="adj2" fmla="val 28531"/>
            </a:avLst>
          </a:prstGeom>
          <a:solidFill>
            <a:srgbClr val="47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통계학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F0D0CBA7-FC98-4856-A174-BE0B38E6A097}"/>
              </a:ext>
            </a:extLst>
          </p:cNvPr>
          <p:cNvSpPr/>
          <p:nvPr/>
        </p:nvSpPr>
        <p:spPr>
          <a:xfrm>
            <a:off x="2058263" y="2700669"/>
            <a:ext cx="1536577" cy="966973"/>
          </a:xfrm>
          <a:prstGeom prst="wedgeRectCallout">
            <a:avLst>
              <a:gd name="adj1" fmla="val 61786"/>
              <a:gd name="adj2" fmla="val 13842"/>
            </a:avLst>
          </a:prstGeom>
          <a:solidFill>
            <a:srgbClr val="F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컴퓨터공학</a:t>
            </a: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BCA776AE-79B4-4CB4-AF8E-D8AD78F7C467}"/>
              </a:ext>
            </a:extLst>
          </p:cNvPr>
          <p:cNvSpPr/>
          <p:nvPr/>
        </p:nvSpPr>
        <p:spPr>
          <a:xfrm>
            <a:off x="3092469" y="981601"/>
            <a:ext cx="1536577" cy="966973"/>
          </a:xfrm>
          <a:prstGeom prst="wedgeRectCallout">
            <a:avLst>
              <a:gd name="adj1" fmla="val 62942"/>
              <a:gd name="adj2" fmla="val 30368"/>
            </a:avLst>
          </a:prstGeom>
          <a:solidFill>
            <a:srgbClr val="C8CE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산업공학</a:t>
            </a: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C858515F-F027-4D24-8052-2B16CA78CD0C}"/>
              </a:ext>
            </a:extLst>
          </p:cNvPr>
          <p:cNvSpPr/>
          <p:nvPr/>
        </p:nvSpPr>
        <p:spPr>
          <a:xfrm>
            <a:off x="9365446" y="4868316"/>
            <a:ext cx="1536577" cy="966973"/>
          </a:xfrm>
          <a:prstGeom prst="wedgeRectCallout">
            <a:avLst>
              <a:gd name="adj1" fmla="val -63009"/>
              <a:gd name="adj2" fmla="val 8334"/>
            </a:avLst>
          </a:prstGeom>
          <a:solidFill>
            <a:srgbClr val="FFF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마케팅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인사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세일즈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74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BB1EC-FAD9-4AB6-B135-3514BE6C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사이언스 </a:t>
            </a:r>
            <a:r>
              <a:rPr lang="en-US" altLang="ko-KR" dirty="0"/>
              <a:t>requirement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9B0EF9-F5CD-4E8D-90FE-BFDD31CC4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8585"/>
            <a:ext cx="10515600" cy="5058377"/>
          </a:xfrm>
        </p:spPr>
        <p:txBody>
          <a:bodyPr>
            <a:normAutofit/>
          </a:bodyPr>
          <a:lstStyle/>
          <a:p>
            <a:pPr fontAlgn="base"/>
            <a:r>
              <a:rPr lang="en-US" altLang="ko-KR" dirty="0"/>
              <a:t>2018</a:t>
            </a:r>
            <a:r>
              <a:rPr lang="ko-KR" altLang="en-US" dirty="0"/>
              <a:t>년 하반기 모 통신사 </a:t>
            </a:r>
            <a:r>
              <a:rPr lang="ko-KR" altLang="en-US" b="1" dirty="0"/>
              <a:t>데이터 사이언스 직무</a:t>
            </a:r>
            <a:r>
              <a:rPr lang="ko-KR" altLang="en-US" dirty="0"/>
              <a:t> 채용 공고</a:t>
            </a:r>
            <a:endParaRPr lang="en-US" altLang="ko-KR" dirty="0"/>
          </a:p>
          <a:p>
            <a:pPr lvl="1" fontAlgn="base"/>
            <a:r>
              <a:rPr lang="ko-KR" altLang="en-US" dirty="0"/>
              <a:t>빅데이터</a:t>
            </a:r>
            <a:r>
              <a:rPr lang="en-US" altLang="ko-KR" dirty="0"/>
              <a:t>- </a:t>
            </a:r>
            <a:r>
              <a:rPr lang="ko-KR" altLang="en-US" dirty="0"/>
              <a:t>데이터 </a:t>
            </a:r>
            <a:r>
              <a:rPr lang="ko-KR" altLang="en-US" dirty="0" err="1"/>
              <a:t>사이언스비즈니스</a:t>
            </a:r>
            <a:r>
              <a:rPr lang="ko-KR" altLang="en-US" dirty="0"/>
              <a:t> 인사이트 </a:t>
            </a:r>
            <a:r>
              <a:rPr lang="en-US" altLang="ko-KR" dirty="0"/>
              <a:t>/ </a:t>
            </a:r>
            <a:r>
              <a:rPr lang="ko-KR" altLang="en-US" dirty="0"/>
              <a:t>과제 발굴과 정의</a:t>
            </a:r>
          </a:p>
          <a:p>
            <a:pPr lvl="2" fontAlgn="base"/>
            <a:r>
              <a:rPr lang="ko-KR" altLang="en-US" dirty="0"/>
              <a:t>비즈니스 현황 파악</a:t>
            </a:r>
            <a:r>
              <a:rPr lang="en-US" altLang="ko-KR" dirty="0"/>
              <a:t>(</a:t>
            </a:r>
            <a:r>
              <a:rPr lang="ko-KR" altLang="en-US" dirty="0"/>
              <a:t>문서</a:t>
            </a:r>
            <a:r>
              <a:rPr lang="en-US" altLang="ko-KR" dirty="0"/>
              <a:t>/</a:t>
            </a:r>
            <a:r>
              <a:rPr lang="ko-KR" altLang="en-US" dirty="0"/>
              <a:t>인터뷰 등</a:t>
            </a:r>
            <a:r>
              <a:rPr lang="en-US" altLang="ko-KR" dirty="0"/>
              <a:t>) </a:t>
            </a:r>
            <a:r>
              <a:rPr lang="ko-KR" altLang="en-US" dirty="0"/>
              <a:t>을 통한 문제 정의 </a:t>
            </a:r>
          </a:p>
          <a:p>
            <a:pPr lvl="2" fontAlgn="base"/>
            <a:r>
              <a:rPr lang="ko-KR" altLang="en-US" dirty="0"/>
              <a:t>비즈니스 문제와 필요 데이터의 정의를 통한 분석 프레임워크 수립</a:t>
            </a:r>
          </a:p>
          <a:p>
            <a:pPr lvl="2" fontAlgn="base"/>
            <a:r>
              <a:rPr lang="ko-KR" altLang="en-US" dirty="0"/>
              <a:t>분석 과제 추진을 위한 기획</a:t>
            </a:r>
          </a:p>
          <a:p>
            <a:pPr lvl="1" fontAlgn="base"/>
            <a:r>
              <a:rPr lang="ko-KR" altLang="en-US" dirty="0"/>
              <a:t>데이터 분석 </a:t>
            </a:r>
            <a:r>
              <a:rPr lang="en-US" altLang="ko-KR" dirty="0"/>
              <a:t>/ </a:t>
            </a:r>
            <a:r>
              <a:rPr lang="ko-KR" altLang="en-US" dirty="0"/>
              <a:t>모델링</a:t>
            </a:r>
          </a:p>
          <a:p>
            <a:pPr lvl="2" fontAlgn="base"/>
            <a:r>
              <a:rPr lang="en-US" altLang="ko-KR" dirty="0"/>
              <a:t>R, Python, SQL </a:t>
            </a:r>
            <a:r>
              <a:rPr lang="ko-KR" altLang="en-US" dirty="0"/>
              <a:t>등 </a:t>
            </a:r>
            <a:r>
              <a:rPr lang="en-US" altLang="ko-KR" dirty="0"/>
              <a:t>Statistical, Machine Learning, Deep Learning Tool </a:t>
            </a:r>
            <a:r>
              <a:rPr lang="ko-KR" altLang="en-US" dirty="0"/>
              <a:t>활용</a:t>
            </a:r>
          </a:p>
          <a:p>
            <a:pPr lvl="2" fontAlgn="base"/>
            <a:r>
              <a:rPr lang="ko-KR" altLang="en-US" dirty="0"/>
              <a:t>데이터 추출 </a:t>
            </a:r>
            <a:r>
              <a:rPr lang="en-US" altLang="ko-KR" dirty="0"/>
              <a:t>/ </a:t>
            </a:r>
            <a:r>
              <a:rPr lang="ko-KR" altLang="en-US" dirty="0"/>
              <a:t>변환</a:t>
            </a:r>
            <a:r>
              <a:rPr lang="en-US" altLang="ko-KR" dirty="0"/>
              <a:t>, </a:t>
            </a:r>
            <a:r>
              <a:rPr lang="ko-KR" altLang="en-US" dirty="0"/>
              <a:t>탐색</a:t>
            </a:r>
            <a:r>
              <a:rPr lang="en-US" altLang="ko-KR" dirty="0"/>
              <a:t>, Feature Engineering </a:t>
            </a:r>
            <a:r>
              <a:rPr lang="ko-KR" altLang="en-US" dirty="0"/>
              <a:t>및 시각화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E01E25-F517-4B59-A6D9-23F3D2280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E727C9-42C0-4324-A37B-D060715A4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sk.rhyeu@gmail.com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14FF62-4036-4BF4-880A-C7EF96CB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83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BB1EC-FAD9-4AB6-B135-3514BE6C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사이언스 </a:t>
            </a:r>
            <a:r>
              <a:rPr lang="en-US" altLang="ko-KR" dirty="0"/>
              <a:t>requirement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9B0EF9-F5CD-4E8D-90FE-BFDD31CC4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dirty="0"/>
              <a:t>데이터 분석은 기본으로 깔고 그 이상을 할 수 있는가</a:t>
            </a:r>
            <a:r>
              <a:rPr lang="en-US" altLang="ko-KR" dirty="0"/>
              <a:t>?</a:t>
            </a:r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/>
              <a:t>과거의 경험을 통해 성장하고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E01E25-F517-4B59-A6D9-23F3D2280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ko-KR" altLang="en-US"/>
              <a:t>졸업생 특강</a:t>
            </a:r>
            <a:r>
              <a:rPr lang="en-US" altLang="ko-KR"/>
              <a:t>: </a:t>
            </a:r>
            <a:r>
              <a:rPr lang="ko-KR" altLang="en-US"/>
              <a:t>데이터 사이언스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E727C9-42C0-4324-A37B-D060715A4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sk.rhyeu@gmail.com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14FF62-4036-4BF4-880A-C7EF96CB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DFE84-DD2F-44C0-9BD5-9DFF5C3F308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592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545</Words>
  <Application>Microsoft Office PowerPoint</Application>
  <PresentationFormat>와이드스크린</PresentationFormat>
  <Paragraphs>118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나눔스퀘어</vt:lpstr>
      <vt:lpstr>나눔스퀘어 Bold</vt:lpstr>
      <vt:lpstr>나눔스퀘어 ExtraBold</vt:lpstr>
      <vt:lpstr>맑은 고딕</vt:lpstr>
      <vt:lpstr>Arial</vt:lpstr>
      <vt:lpstr>Office 테마</vt:lpstr>
      <vt:lpstr>졸업생 특강</vt:lpstr>
      <vt:lpstr>소개</vt:lpstr>
      <vt:lpstr>오늘의 목표</vt:lpstr>
      <vt:lpstr>데이터 사이언스?</vt:lpstr>
      <vt:lpstr>데이터 사이언티스트?</vt:lpstr>
      <vt:lpstr>데이터 사이언스로 가기 위한 험난한 길</vt:lpstr>
      <vt:lpstr>데이터 사이언스로 가기 위한 험난한 길</vt:lpstr>
      <vt:lpstr>데이터 사이언스 requirement</vt:lpstr>
      <vt:lpstr>데이터 사이언스 requirement</vt:lpstr>
      <vt:lpstr>그럼 우리는?</vt:lpstr>
      <vt:lpstr>데이터 분석 공부를 위한 tip 1 </vt:lpstr>
      <vt:lpstr>데이터 분석 공부를 위한 tip 2 </vt:lpstr>
      <vt:lpstr>데이터 분석 공부를 위한 tip3 </vt:lpstr>
      <vt:lpstr>데이터 분석을 진로로 삼으려시는 분들께..</vt:lpstr>
      <vt:lpstr>감사합니다 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졸업생 특강</dc:title>
  <dc:creator>Sung Kyun Rhyeu</dc:creator>
  <cp:lastModifiedBy>Sung Kyun Rhyeu</cp:lastModifiedBy>
  <cp:revision>14</cp:revision>
  <cp:lastPrinted>2019-12-14T14:13:30Z</cp:lastPrinted>
  <dcterms:created xsi:type="dcterms:W3CDTF">2019-12-14T11:05:06Z</dcterms:created>
  <dcterms:modified xsi:type="dcterms:W3CDTF">2019-12-15T10:43:08Z</dcterms:modified>
</cp:coreProperties>
</file>